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76" r:id="rId6"/>
    <p:sldId id="378" r:id="rId7"/>
    <p:sldId id="380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27" autoAdjust="0"/>
    <p:restoredTop sz="94679" autoAdjust="0"/>
  </p:normalViewPr>
  <p:slideViewPr>
    <p:cSldViewPr snapToGrid="0">
      <p:cViewPr varScale="1">
        <p:scale>
          <a:sx n="84" d="100"/>
          <a:sy n="84" d="100"/>
        </p:scale>
        <p:origin x="461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242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#99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Rotterdam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21</a:t>
            </a:r>
            <a:r>
              <a:rPr lang="en-US" altLang="zh-CN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-24th </a:t>
            </a: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xmlns="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05109" y="14228"/>
            <a:ext cx="26003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2000" b="1" dirty="0" smtClean="0">
                <a:latin typeface="Arial "/>
              </a:rPr>
              <a:t>SP-230334</a:t>
            </a:r>
            <a:r>
              <a:rPr lang="sv-SE" altLang="en-US" sz="20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Rel-19 planning Proposal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D883A0-CE4A-4C1E-B75B-798324E68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AA546DB-8E38-428B-A436-56C92B24E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273" y="1816389"/>
            <a:ext cx="10515600" cy="3706956"/>
          </a:xfrm>
        </p:spPr>
        <p:txBody>
          <a:bodyPr/>
          <a:lstStyle/>
          <a:p>
            <a:pPr lvl="0"/>
            <a:r>
              <a:rPr lang="en-US" altLang="zh-CN" dirty="0"/>
              <a:t>SA#98e approved the following way forward (refer to SP-221353). This proposal is to discuss the criteria how to split the work package between Sep and Dec for Rel-19 package stage2 approvals. </a:t>
            </a:r>
          </a:p>
          <a:p>
            <a:pPr marL="0" lvl="0" indent="0">
              <a:buNone/>
            </a:pPr>
            <a:endParaRPr lang="en-US" altLang="zh-CN" dirty="0"/>
          </a:p>
          <a:p>
            <a:pPr lvl="1"/>
            <a:r>
              <a:rPr lang="en-US" altLang="zh-CN" i="1" dirty="0"/>
              <a:t>Two step Rel-19 SA Stage2 content approvals</a:t>
            </a:r>
            <a:endParaRPr lang="zh-CN" altLang="zh-CN" i="1" dirty="0"/>
          </a:p>
          <a:p>
            <a:pPr lvl="2"/>
            <a:r>
              <a:rPr lang="en-US" altLang="zh-CN" i="1" dirty="0"/>
              <a:t>Sep 2023 SA#101(-e): Approve 1st part of package </a:t>
            </a:r>
            <a:endParaRPr lang="zh-CN" altLang="zh-CN" i="1" dirty="0"/>
          </a:p>
          <a:p>
            <a:pPr lvl="2"/>
            <a:r>
              <a:rPr lang="en-US" altLang="zh-CN" i="1" dirty="0"/>
              <a:t>Dec 2023 SA#102(-e): Approve final package with RAN/CT</a:t>
            </a:r>
            <a:endParaRPr lang="zh-CN" altLang="zh-CN" i="1" dirty="0"/>
          </a:p>
          <a:p>
            <a:pPr marL="914400" lvl="2" indent="0">
              <a:buNone/>
            </a:pPr>
            <a:r>
              <a:rPr lang="en-US" altLang="zh-CN" i="1" dirty="0"/>
              <a:t>Note : How the work package can be split between Sep and Dec (e.g. how many and if SIDs can start already in September) is TBD.</a:t>
            </a:r>
          </a:p>
        </p:txBody>
      </p:sp>
    </p:spTree>
    <p:extLst>
      <p:ext uri="{BB962C8B-B14F-4D97-AF65-F5344CB8AC3E}">
        <p14:creationId xmlns:p14="http://schemas.microsoft.com/office/powerpoint/2010/main" val="4143837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75D355-001B-4B0B-9FEB-E040D999C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 and Proposals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C08ADB7-01D7-42DD-8127-7713CCB43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4149" y="1912452"/>
            <a:ext cx="12007851" cy="395402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2000" dirty="0"/>
              <a:t>The two work package exercise should focus on SA2 items where the overload happen at first point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sz="1800" b="1" dirty="0"/>
              <a:t>Proposal 1</a:t>
            </a:r>
            <a:r>
              <a:rPr lang="en-US" altLang="zh-CN" sz="1800" dirty="0"/>
              <a:t>: two work package approval is only focusing on SA2 items.</a:t>
            </a:r>
          </a:p>
          <a:p>
            <a:pPr lvl="0"/>
            <a:r>
              <a:rPr lang="en-US" sz="2000" dirty="0"/>
              <a:t>SA2 should provide maximum SID/WID numbers, to fit the F2F meeting setting, it is proposed to plan for 12-15 SID/WID items and maximum 15 </a:t>
            </a:r>
            <a:r>
              <a:rPr lang="en-US" sz="2000" dirty="0" smtClean="0"/>
              <a:t>SID/WIDs </a:t>
            </a:r>
            <a:r>
              <a:rPr lang="en-US" sz="2000" dirty="0"/>
              <a:t>for Rel-19.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sz="1800" b="1" dirty="0" smtClean="0"/>
              <a:t>Proposal </a:t>
            </a:r>
            <a:r>
              <a:rPr lang="en-US" altLang="zh-CN" sz="1800" b="1" dirty="0"/>
              <a:t>2</a:t>
            </a:r>
            <a:r>
              <a:rPr lang="en-US" altLang="zh-CN" sz="1800" dirty="0"/>
              <a:t>: </a:t>
            </a:r>
            <a:r>
              <a:rPr lang="en-US" altLang="zh-CN" sz="1800" dirty="0" smtClean="0"/>
              <a:t> Overall approved SA2 Rel-19 package should only contain 15 WID/SIDs. </a:t>
            </a:r>
          </a:p>
          <a:p>
            <a:pPr>
              <a:lnSpc>
                <a:spcPct val="100000"/>
              </a:lnSpc>
            </a:pPr>
            <a:r>
              <a:rPr lang="en-US" altLang="zh-CN" sz="2000" dirty="0" smtClean="0"/>
              <a:t>The first work package approval is to allow some items get early approval and can already start in Q4 2023 ,especially for the big items which have system level impact. </a:t>
            </a:r>
            <a:r>
              <a:rPr lang="en-US" sz="2000" dirty="0" smtClean="0"/>
              <a:t>The late start of the big items during the several previous release caused the big delay for the whole release which we shall improve for R19 planning. </a:t>
            </a:r>
            <a:endParaRPr lang="en-US" altLang="zh-CN" sz="2000" dirty="0" smtClean="0"/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sz="1800" b="1" dirty="0" smtClean="0"/>
              <a:t>Proposal3</a:t>
            </a:r>
            <a:r>
              <a:rPr lang="en-US" altLang="zh-CN" sz="1800" dirty="0"/>
              <a:t>:  the first work package (Sept plenary)should focus on approving the </a:t>
            </a:r>
            <a:r>
              <a:rPr lang="en-US" altLang="zh-CN" sz="1800" dirty="0" smtClean="0"/>
              <a:t>big items which have system level impact</a:t>
            </a:r>
            <a:endParaRPr lang="en-US" altLang="zh-CN" sz="2000" dirty="0"/>
          </a:p>
          <a:p>
            <a:pPr>
              <a:lnSpc>
                <a:spcPct val="100000"/>
              </a:lnSpc>
            </a:pPr>
            <a:r>
              <a:rPr lang="en-US" altLang="zh-CN" sz="2000" dirty="0"/>
              <a:t>Rooms should be reserved for the second package approval.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sz="1800" b="1" dirty="0"/>
              <a:t>Proposal 4</a:t>
            </a:r>
            <a:r>
              <a:rPr lang="en-US" altLang="zh-CN" sz="1800" dirty="0"/>
              <a:t>:  Considering TU split for Sept and December package approval. It is recommend that 40%  </a:t>
            </a:r>
            <a:r>
              <a:rPr lang="en-US" altLang="zh-CN" sz="1800"/>
              <a:t>of </a:t>
            </a:r>
            <a:r>
              <a:rPr lang="en-US" altLang="zh-CN" sz="1800" smtClean="0"/>
              <a:t>the </a:t>
            </a:r>
            <a:r>
              <a:rPr lang="en-US" altLang="zh-CN" sz="1800" dirty="0"/>
              <a:t>Max number of TUs available for SA2 Rel-19 SIs/WIs is used for the first package approval</a:t>
            </a:r>
            <a:r>
              <a:rPr lang="en-US" altLang="zh-CN" sz="1800" dirty="0" smtClean="0"/>
              <a:t>.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45475719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C3E61FE-9BDB-4A02-A267-208B5170A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438" y="3101465"/>
            <a:ext cx="3565124" cy="4318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5400" dirty="0"/>
              <a:t>Thank you!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003702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280d8efa-eff2-4910-88d2-79ca146720c4"/>
    <ds:schemaRef ds:uri="679a257e-872f-4c98-9e8a-0a9c104f72cd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5938</TotalTime>
  <Words>309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Rel-19 planning Proposal</vt:lpstr>
      <vt:lpstr>Background</vt:lpstr>
      <vt:lpstr>Discussion and Proposals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Zhuwenruo</cp:lastModifiedBy>
  <cp:revision>639</cp:revision>
  <dcterms:created xsi:type="dcterms:W3CDTF">2010-02-05T13:52:04Z</dcterms:created>
  <dcterms:modified xsi:type="dcterms:W3CDTF">2023-03-15T13:13:25Z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(3)8EG1w36Pd2lcg365qlrIanBH1Oi24owyTqyPfDt2XkGw2ypl1ZOrLgYBsKBnKZqTUZBZ6IgZ
rhStJPGEuoZYJEQ5+toS9+pyG79DuberD/bScFjOYzelonT6pMwSJRF/tA/G7L3SQHfj5gmT
+3n5h9Mn3PoP/olIIr413kbJEgmGzzWkszIkeJM69z8H020ORIy0dbKOYuTnMXhchFgYtc9k
Bni+e22HWoGkd6e0mu</vt:lpwstr>
  </property>
  <property fmtid="{D5CDD505-2E9C-101B-9397-08002B2CF9AE}" pid="4" name="_2015_ms_pID_7253431">
    <vt:lpwstr>ACTrrPX3F0Tr69IUK6hW8SygS5F+vfOAStjosoDRZ+itp3C4MRuj17
6suaMWmCVtqkEodtP/pcrCLUBLfFZ2YZTXxj3qNXL+9GnPwzoOn3QfOKT+ZIIzeOup2P5y7x
1W95ybsZBaUUG2GsF+NMkT2i+EE0+uDWFPIBvXb/i0EcVVl4dpYPEWOq8FC70LirQfmA0yBr
hDe6Uss9wHQ8XYQaZC1wKfJA7RhQdNHfK9FL</vt:lpwstr>
  </property>
  <property fmtid="{D5CDD505-2E9C-101B-9397-08002B2CF9AE}" pid="5" name="_2015_ms_pID_7253432">
    <vt:lpwstr>XQ==</vt:lpwstr>
  </property>
</Properties>
</file>